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2" r:id="rId4"/>
    <p:sldId id="267" r:id="rId5"/>
    <p:sldId id="263" r:id="rId6"/>
    <p:sldId id="264" r:id="rId7"/>
    <p:sldId id="265" r:id="rId8"/>
    <p:sldId id="266" r:id="rId9"/>
    <p:sldId id="269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E50EB-01C2-4CA3-A758-76F713244F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FB71EF-AA3F-4708-A739-99BB24697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F87D2-C643-4C98-91C7-6844289B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F1639-5470-473A-87B9-922083784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69330-D273-4075-A626-92E3DBE2C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28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7E4AC-0091-4801-9D69-090369534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58BEC5-690C-4A80-82A7-A61956651C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3B928-EA81-48D3-A72C-4040B522E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62B5B-BE3C-4BF6-95CD-66201F5AB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6668D-926E-44BB-A7AF-91B4BE69C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76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18F16F-5D44-4EA0-A85D-7B3235E38F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9D88D3-1B73-4EF1-AD9F-16D88D0C6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EA949-A90A-4712-982D-B5C9DF4DF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90BB6-625A-4E50-8A63-EFC39026F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82856-353C-48A3-991C-95F6044FA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031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29438-4A45-4D47-8D39-55FF26319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AC82A0-8E01-4903-B33F-E7F700CD3C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FD385-6671-4263-A404-063A96650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50AE2-7166-4832-B977-7019B5F16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2A985-02BF-4E7D-AE35-9ABBBA8B9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5132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523FB-DA58-4167-B70D-8520070C5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A6DBF-BA2A-43DF-85CF-1A745B150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879ED-5441-4662-AEDA-640EB149D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4F416-1914-4995-B63C-081C7A2F1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D21BF-9EDC-4765-B365-1794EA085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2760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AFA44-37EA-45F1-9F3E-65D6EADAF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8F25D-A74A-41A5-857F-35AB1F672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8A387-3E75-42DC-A846-B4EF7BEA0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E9822-398F-4A83-A74A-7F10755DE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F0B5C-03C0-4094-B5CB-C8EB8E170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5141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F68D-AD57-40FC-B266-C12B0698F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6AF5E-28E0-4EDC-88DB-6B514C96BB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CE3D3B-934A-45F2-9C7A-4A1720058E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F4918-1FDA-49E0-9267-8436DA356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B9AA3-FFE5-44D1-BD87-44026CF58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6568D5-73BF-4672-B2C2-3964DBB97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63461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5337A-4097-4D09-A685-3F4402D02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35035-5E3C-44D0-885D-7CE9367CD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0AE7-BAD6-4E57-82FB-E682FD6F31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8B7C81-D9C8-419F-8369-400EE3C001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DD4652-0D52-4CB3-A4B2-C0DC4564C5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932FC4-20B5-4A1B-943A-C1329FBC5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0F52A-2BA3-4A9C-BBD8-7B102E42A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9F8B10-DBF4-418D-98D0-80E8FB887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7802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FB328-B33A-41F9-9115-0549B4F0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31051E-3E35-4DB8-A049-333F07C7B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FDA8FF-CC3E-4D61-ACD8-FAB89FC7B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1F67A4-147E-4FEE-A02C-D6F876037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371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DF6B4A-F0F8-4DB1-9B48-BC845B4CE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F00A5F-E7BD-4795-AE1D-35B479CC4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93970-785C-44DD-8573-5DE1ED537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63519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B8E23-7932-427F-826A-F3AD58A48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D5837-603E-402C-BB75-1E47F9C5E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D4E0A-D8C7-4A36-8BF9-44401E863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1C72E-CC81-4A68-86F3-219AF0126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61E4E-C67B-4841-920F-23DEE7B59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53A55-1202-4F83-BC98-A9A5E9705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669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E2953-350B-42D5-A88B-7ABD14881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EE3F6-7D85-4BF0-8F2A-EA4FAAB45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4839A-0055-4C88-BEE2-109C5233B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C414B-9626-4D19-9E72-F2EDEC9A6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3F8FD-1C13-46D6-86EC-C7E539AA4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2019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24E32-35F7-4AAA-A045-CABBA9FA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7BFFF6-0C9E-4446-9F6D-25B8DAB775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8BE6C-C2A4-481F-AFD1-61ED76353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656AB-FD7E-4DFC-B44E-F9A7D1F05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9BF648-8370-40BA-8151-BEEF50712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DFD3D8-F787-4BA6-A6F5-9287C0158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10605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7BCC6-BAE6-44DB-9F0F-18FEDC5A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1B8552-0609-480D-985A-0F58D8375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AF3AC-EF0E-4BA4-9274-FA161FE34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7331E-A4F0-40AB-93D3-656F66D81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E66D5-8E5C-4F26-AA19-9A50AB4F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4731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10B3F-CEA6-438E-92C9-E9E2F0F959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FC8F82-1F6B-44EC-A1B4-F36A40E20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BFAA8-254D-4D32-99C4-A9AFD2B40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372FC-C306-404E-BBDB-49097EBF5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F3D0E-68FE-4DAF-85F6-87A0C853E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695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8967-5DF8-4A4F-838B-E9B9A81B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0C276-E880-4174-87AC-AEF90461E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38BCE-C7E8-4615-A6EA-FF710AAF8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1BE49-3F9E-46D8-95FF-54DBF1197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2B94F-8D94-4CF5-B83D-7C0422E87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49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7B2E1-E57C-4BA7-B38E-50CB79A7B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D45BA-8E7F-4710-9450-EFA2BC50E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280E8-6187-4B1A-AA16-95F860B0E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89ED3-93E5-40E9-A12B-0E133F99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312073-450A-4160-AACF-A25FB896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577568-007B-455B-9E98-418406A09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183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1543C-45F5-4BB8-923D-17FA65BE9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8FAE8-6F5A-4EAA-B31A-8A41ECA5E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AFD7B-21C5-42D4-AF5B-9E8883CE35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05C8B3-A61E-4D51-83B5-389DD71319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0FD3DA-CD3F-441F-AD6C-A9CDEF0471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9A29FA-D106-482D-95E1-9FFF23FEC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801B8B-02EE-4CAA-92FD-9F609EDF4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E3647B-803A-4ABE-8A2E-796A48EFC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75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79C93-3B20-437A-9A02-3C9346E59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0A8BC7-1217-4024-89D8-BF641707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5E753-49E4-4F4D-B9EC-417B55FEE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E5315-9704-4B41-AC1E-8748190CE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55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A15A44-B051-48E8-A34A-1071D0333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300AA0-2533-4CFB-B3A0-752F642A0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E79582-F3AD-4037-A4E5-3FF671E3E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16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ECADE-ACEF-47D8-B91C-D01AB48E7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1B04F-FDDA-43B5-A646-AF8EA9189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762553-F424-408A-8527-4A6140234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6006C-ECA6-4E87-9DB9-D712D37E0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03867-41F0-4C8F-ACEA-D20F295B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E98A7B-6CD2-41E0-B7A0-8EC104D41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948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DF4B-1DEB-49B7-9108-1C9C9C0E9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E334FB-AB29-4010-B83B-AA7340F3B2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8D0A2C-E4A3-4CD7-A985-72C7B3A31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E6185-3E5A-4B4D-8C86-85AAD0231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7D6374-F74B-4C4F-AB6F-D9B0D0AD4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826CC-43B5-4CC8-93B2-E43DD67E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41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BA8B57-2B28-4966-BBE3-0EFDFA8BC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9D6AB-6205-4CCC-9320-7C8A11F89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4587C-8D6B-4805-87EF-70E3F95A07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F605A-31DE-4677-AC3F-455FDB00C53A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B3591-9BAE-4E34-AE25-26A335DB67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DF7ED-57FA-4968-9FD1-4ECF068FA6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82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966BF-3D7A-4352-A503-8F0EF8005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FEA27-0435-4C23-A9F0-AAEFC81D6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EC2F5-9EB9-4C64-A568-F5EA5FA97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84D8F-51A8-4C3E-8673-4E2C631DD6CE}" type="datetimeFigureOut">
              <a:rPr lang="en-IN" smtClean="0"/>
              <a:t>21-12-2022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F7BFB-612C-4050-AA67-C67E6435B6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7C019-2C35-4D02-B095-50922C15F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4806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733EA1-CB40-42B6-802B-29D0F26F2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7" t="66842" r="9428" b="19999"/>
          <a:stretch/>
        </p:blipFill>
        <p:spPr>
          <a:xfrm>
            <a:off x="188843" y="178905"/>
            <a:ext cx="6669156" cy="58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16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74C363-B6DE-4BCB-9BD2-88938B93E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6" t="24203" r="35718" b="20434"/>
          <a:stretch/>
        </p:blipFill>
        <p:spPr>
          <a:xfrm>
            <a:off x="113768" y="257571"/>
            <a:ext cx="6102627" cy="379674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8A14FD5-CD55-4DEA-9C9B-93D6BD7D334E}"/>
              </a:ext>
            </a:extLst>
          </p:cNvPr>
          <p:cNvSpPr/>
          <p:nvPr/>
        </p:nvSpPr>
        <p:spPr>
          <a:xfrm>
            <a:off x="2402729" y="340468"/>
            <a:ext cx="1750979" cy="7490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653396-5052-43F2-9CF1-3F246E1BA030}"/>
              </a:ext>
            </a:extLst>
          </p:cNvPr>
          <p:cNvSpPr/>
          <p:nvPr/>
        </p:nvSpPr>
        <p:spPr>
          <a:xfrm>
            <a:off x="2136839" y="1689370"/>
            <a:ext cx="2386520" cy="2172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4E33C8-3EEF-427A-BEC9-BED49B9763CF}"/>
              </a:ext>
            </a:extLst>
          </p:cNvPr>
          <p:cNvSpPr/>
          <p:nvPr/>
        </p:nvSpPr>
        <p:spPr>
          <a:xfrm>
            <a:off x="113768" y="2380034"/>
            <a:ext cx="4409591" cy="28534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09FA29-A2E3-4794-ACF1-ECABCADD61BA}"/>
              </a:ext>
            </a:extLst>
          </p:cNvPr>
          <p:cNvSpPr txBox="1"/>
          <p:nvPr/>
        </p:nvSpPr>
        <p:spPr>
          <a:xfrm>
            <a:off x="4805460" y="1644106"/>
            <a:ext cx="920380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SQL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9B97E5-06C8-41E6-9DB2-A588BE6336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72" t="23974" r="40307" b="22553"/>
          <a:stretch/>
        </p:blipFill>
        <p:spPr>
          <a:xfrm>
            <a:off x="6342152" y="257571"/>
            <a:ext cx="5750718" cy="379674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F855293-6EE6-4E74-B54A-7E3567E8A210}"/>
              </a:ext>
            </a:extLst>
          </p:cNvPr>
          <p:cNvSpPr/>
          <p:nvPr/>
        </p:nvSpPr>
        <p:spPr>
          <a:xfrm>
            <a:off x="8666553" y="340467"/>
            <a:ext cx="1829592" cy="7490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FB87C5-96C9-4E3E-90A7-2FA9A6EE7534}"/>
              </a:ext>
            </a:extLst>
          </p:cNvPr>
          <p:cNvSpPr/>
          <p:nvPr/>
        </p:nvSpPr>
        <p:spPr>
          <a:xfrm>
            <a:off x="8400663" y="1780162"/>
            <a:ext cx="2507424" cy="1911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B2546B-B1C9-4AAF-B29B-BCC538A79F04}"/>
              </a:ext>
            </a:extLst>
          </p:cNvPr>
          <p:cNvSpPr/>
          <p:nvPr/>
        </p:nvSpPr>
        <p:spPr>
          <a:xfrm>
            <a:off x="6342152" y="2469416"/>
            <a:ext cx="5750718" cy="3077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F7E7B5-99DC-4EF8-8B8E-42F19A35DD91}"/>
              </a:ext>
            </a:extLst>
          </p:cNvPr>
          <p:cNvSpPr txBox="1"/>
          <p:nvPr/>
        </p:nvSpPr>
        <p:spPr>
          <a:xfrm>
            <a:off x="11033844" y="1721861"/>
            <a:ext cx="1005403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ADLS GEN2</a:t>
            </a:r>
          </a:p>
        </p:txBody>
      </p:sp>
    </p:spTree>
    <p:extLst>
      <p:ext uri="{BB962C8B-B14F-4D97-AF65-F5344CB8AC3E}">
        <p14:creationId xmlns:p14="http://schemas.microsoft.com/office/powerpoint/2010/main" val="320450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4C4308-4CEB-4AC9-955D-AFC671EA57D6}"/>
              </a:ext>
            </a:extLst>
          </p:cNvPr>
          <p:cNvSpPr txBox="1"/>
          <p:nvPr/>
        </p:nvSpPr>
        <p:spPr>
          <a:xfrm>
            <a:off x="5371635" y="2851804"/>
            <a:ext cx="144873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SQL</a:t>
            </a:r>
          </a:p>
        </p:txBody>
      </p:sp>
    </p:spTree>
    <p:extLst>
      <p:ext uri="{BB962C8B-B14F-4D97-AF65-F5344CB8AC3E}">
        <p14:creationId xmlns:p14="http://schemas.microsoft.com/office/powerpoint/2010/main" val="1989231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A4F52B-C35E-48B5-B444-1BB4CBB2B3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6" t="24203" r="35718" b="20434"/>
          <a:stretch/>
        </p:blipFill>
        <p:spPr>
          <a:xfrm>
            <a:off x="161984" y="275335"/>
            <a:ext cx="6417720" cy="399278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8251CF-78D4-437A-A758-4D01E8F0A666}"/>
              </a:ext>
            </a:extLst>
          </p:cNvPr>
          <p:cNvSpPr/>
          <p:nvPr/>
        </p:nvSpPr>
        <p:spPr>
          <a:xfrm>
            <a:off x="2220864" y="2504662"/>
            <a:ext cx="631666" cy="2683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7854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53D8D7-BBA6-4438-A4DD-19C350513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75" t="28227" r="47427" b="25674"/>
          <a:stretch/>
        </p:blipFill>
        <p:spPr>
          <a:xfrm>
            <a:off x="5629855" y="236425"/>
            <a:ext cx="6474595" cy="461767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7FC7CD-22AE-4E97-973B-C9C5918154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89" t="24783" r="48672" b="20435"/>
          <a:stretch/>
        </p:blipFill>
        <p:spPr>
          <a:xfrm>
            <a:off x="205758" y="236425"/>
            <a:ext cx="5265129" cy="461767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A55D45-7087-43FC-AE75-B990F4C4DC3A}"/>
              </a:ext>
            </a:extLst>
          </p:cNvPr>
          <p:cNvSpPr/>
          <p:nvPr/>
        </p:nvSpPr>
        <p:spPr>
          <a:xfrm>
            <a:off x="3003448" y="2767237"/>
            <a:ext cx="727744" cy="3246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58FEB9-077F-4E13-91D8-CF9E0F4212CA}"/>
              </a:ext>
            </a:extLst>
          </p:cNvPr>
          <p:cNvSpPr/>
          <p:nvPr/>
        </p:nvSpPr>
        <p:spPr>
          <a:xfrm>
            <a:off x="2431415" y="3216156"/>
            <a:ext cx="2641559" cy="60131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84F187-A586-4A74-A523-F11F26AAED63}"/>
              </a:ext>
            </a:extLst>
          </p:cNvPr>
          <p:cNvSpPr/>
          <p:nvPr/>
        </p:nvSpPr>
        <p:spPr>
          <a:xfrm>
            <a:off x="1750053" y="2429310"/>
            <a:ext cx="1156192" cy="2352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502CB73-589C-4334-A638-84E13CDED656}"/>
              </a:ext>
            </a:extLst>
          </p:cNvPr>
          <p:cNvCxnSpPr>
            <a:stCxn id="7" idx="3"/>
          </p:cNvCxnSpPr>
          <p:nvPr/>
        </p:nvCxnSpPr>
        <p:spPr>
          <a:xfrm flipV="1">
            <a:off x="2906245" y="1760706"/>
            <a:ext cx="2723610" cy="786216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E543D7C-45B5-4FBB-9BF4-3B445061EEFD}"/>
              </a:ext>
            </a:extLst>
          </p:cNvPr>
          <p:cNvSpPr txBox="1"/>
          <p:nvPr/>
        </p:nvSpPr>
        <p:spPr>
          <a:xfrm>
            <a:off x="2431415" y="3220359"/>
            <a:ext cx="2332177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SELECT * FROM </a:t>
            </a:r>
            <a:r>
              <a:rPr kumimoji="0" lang="en-I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sales.address</a:t>
            </a: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1917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B79D13-84C4-4CEB-831C-965A6A5E4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60" t="27826" r="77929" b="23188"/>
          <a:stretch/>
        </p:blipFill>
        <p:spPr>
          <a:xfrm>
            <a:off x="5721650" y="236425"/>
            <a:ext cx="1434486" cy="461767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10BB54-D8A8-4CBE-B72D-78A5CBC964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89" t="24783" r="48672" b="20435"/>
          <a:stretch/>
        </p:blipFill>
        <p:spPr>
          <a:xfrm>
            <a:off x="205758" y="236425"/>
            <a:ext cx="5265129" cy="461767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B9EE89-17D0-4844-BCF6-EA785A6166F6}"/>
              </a:ext>
            </a:extLst>
          </p:cNvPr>
          <p:cNvSpPr/>
          <p:nvPr/>
        </p:nvSpPr>
        <p:spPr>
          <a:xfrm>
            <a:off x="3003448" y="2767237"/>
            <a:ext cx="727744" cy="3246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C74904-9D83-4751-85A3-8D0A6D24BA79}"/>
              </a:ext>
            </a:extLst>
          </p:cNvPr>
          <p:cNvSpPr/>
          <p:nvPr/>
        </p:nvSpPr>
        <p:spPr>
          <a:xfrm>
            <a:off x="2431415" y="3216156"/>
            <a:ext cx="2641559" cy="60131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0D2A47-6106-4B9D-86DA-D383E97D55AE}"/>
              </a:ext>
            </a:extLst>
          </p:cNvPr>
          <p:cNvSpPr/>
          <p:nvPr/>
        </p:nvSpPr>
        <p:spPr>
          <a:xfrm>
            <a:off x="1750053" y="2429310"/>
            <a:ext cx="1156192" cy="2352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AB1EAF-C017-4254-8AB7-D35C1825106B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906245" y="1643974"/>
            <a:ext cx="2815405" cy="902948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B94996E-61B8-45EC-9B4A-2A5AAF922E82}"/>
              </a:ext>
            </a:extLst>
          </p:cNvPr>
          <p:cNvSpPr txBox="1"/>
          <p:nvPr/>
        </p:nvSpPr>
        <p:spPr>
          <a:xfrm>
            <a:off x="2431415" y="3220359"/>
            <a:ext cx="2591863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SELECT city FROM </a:t>
            </a:r>
            <a:r>
              <a:rPr kumimoji="0" lang="en-I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sales.address</a:t>
            </a: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2569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FA5FE6-64F4-4825-95E2-7CEFBD83C1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82" t="37305" r="40396" b="22128"/>
          <a:stretch/>
        </p:blipFill>
        <p:spPr>
          <a:xfrm>
            <a:off x="223736" y="223736"/>
            <a:ext cx="5757448" cy="436771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3F7A53-8203-411F-9A7E-AD4153516D6E}"/>
              </a:ext>
            </a:extLst>
          </p:cNvPr>
          <p:cNvSpPr/>
          <p:nvPr/>
        </p:nvSpPr>
        <p:spPr>
          <a:xfrm>
            <a:off x="3695585" y="1524638"/>
            <a:ext cx="1362798" cy="2360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0D7BA2-77DD-4997-B09F-09903028446A}"/>
              </a:ext>
            </a:extLst>
          </p:cNvPr>
          <p:cNvSpPr/>
          <p:nvPr/>
        </p:nvSpPr>
        <p:spPr>
          <a:xfrm>
            <a:off x="2460173" y="1913744"/>
            <a:ext cx="2598210" cy="2360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0446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50BFA3-6A25-44B5-88D7-6C30BCDDDF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48" t="36312" r="31176" b="20284"/>
          <a:stretch/>
        </p:blipFill>
        <p:spPr>
          <a:xfrm>
            <a:off x="5165387" y="301557"/>
            <a:ext cx="6797851" cy="434826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54C54A3-286B-4062-9CB8-FC456544BF48}"/>
              </a:ext>
            </a:extLst>
          </p:cNvPr>
          <p:cNvSpPr/>
          <p:nvPr/>
        </p:nvSpPr>
        <p:spPr>
          <a:xfrm>
            <a:off x="5165387" y="1770433"/>
            <a:ext cx="6807579" cy="28793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4A3F09-58C5-412D-8E9B-A99B04BB73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59" t="36454" r="46602" b="34752"/>
          <a:stretch/>
        </p:blipFill>
        <p:spPr>
          <a:xfrm>
            <a:off x="155641" y="301557"/>
            <a:ext cx="4863832" cy="323723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CE1E37-509D-4A8D-AB09-5F409EC487BA}"/>
              </a:ext>
            </a:extLst>
          </p:cNvPr>
          <p:cNvSpPr/>
          <p:nvPr/>
        </p:nvSpPr>
        <p:spPr>
          <a:xfrm>
            <a:off x="2077553" y="1920176"/>
            <a:ext cx="701316" cy="3112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FE8BC9-524B-4BE1-8842-20E784B4A0DF}"/>
              </a:ext>
            </a:extLst>
          </p:cNvPr>
          <p:cNvSpPr/>
          <p:nvPr/>
        </p:nvSpPr>
        <p:spPr>
          <a:xfrm>
            <a:off x="228760" y="2889113"/>
            <a:ext cx="1259571" cy="243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46B282-7390-4B7B-9EA2-C88727835473}"/>
              </a:ext>
            </a:extLst>
          </p:cNvPr>
          <p:cNvSpPr/>
          <p:nvPr/>
        </p:nvSpPr>
        <p:spPr>
          <a:xfrm>
            <a:off x="145913" y="291829"/>
            <a:ext cx="11827053" cy="4357991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5720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4C4308-4CEB-4AC9-955D-AFC671EA57D6}"/>
              </a:ext>
            </a:extLst>
          </p:cNvPr>
          <p:cNvSpPr txBox="1"/>
          <p:nvPr/>
        </p:nvSpPr>
        <p:spPr>
          <a:xfrm>
            <a:off x="5371635" y="2851804"/>
            <a:ext cx="159050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ADLS GEN2</a:t>
            </a:r>
          </a:p>
        </p:txBody>
      </p:sp>
    </p:spTree>
    <p:extLst>
      <p:ext uri="{BB962C8B-B14F-4D97-AF65-F5344CB8AC3E}">
        <p14:creationId xmlns:p14="http://schemas.microsoft.com/office/powerpoint/2010/main" val="1701946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20</Words>
  <Application>Microsoft Office PowerPoint</Application>
  <PresentationFormat>Widescreen</PresentationFormat>
  <Paragraphs>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4</cp:revision>
  <dcterms:created xsi:type="dcterms:W3CDTF">2022-09-17T03:01:28Z</dcterms:created>
  <dcterms:modified xsi:type="dcterms:W3CDTF">2022-12-21T18:42:37Z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2022-09-17T03:01:28Z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1dabbe9e-7505-4b67-bd83-0f24ef3e5e37</vt:lpwstr>
  </property>
  <property fmtid="{D5CDD505-2E9C-101B-9397-08002B2CF9AE}" pid="8" name="MSIP_Label_19540963-e559-4020-8a90-fe8a502c2801_ContentBits">
    <vt:lpwstr>0</vt:lpwstr>
  </property>
</Properties>
</file>

<file path=docProps/thumbnail.jpeg>
</file>